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19/10/15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 </a:t>
            </a:r>
            <a:br>
              <a:rPr lang="en-AU" dirty="0" smtClean="0"/>
            </a:br>
            <a:r>
              <a:rPr lang="en-AU" dirty="0" smtClean="0"/>
              <a:t>Sponsor Child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 descr="Screen Shot 2015-10-18 at 9.12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105"/>
            <a:ext cx="9144000" cy="6295292"/>
          </a:xfrm>
          <a:prstGeom prst="rect">
            <a:avLst/>
          </a:prstGeom>
        </p:spPr>
      </p:pic>
      <p:pic>
        <p:nvPicPr>
          <p:cNvPr id="27" name="Picture 26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0068" y="0"/>
            <a:ext cx="3150268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1749</TotalTime>
  <Words>15</Words>
  <Application>Microsoft Macintosh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Pushpin</vt:lpstr>
      <vt:lpstr>Our GCC  Sponsor Child  Lawrence</vt:lpstr>
      <vt:lpstr>Building a future for children in Zimbabwe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58</cp:revision>
  <dcterms:created xsi:type="dcterms:W3CDTF">2014-03-23T21:36:37Z</dcterms:created>
  <dcterms:modified xsi:type="dcterms:W3CDTF">2015-10-19T00:22:56Z</dcterms:modified>
</cp:coreProperties>
</file>